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5638B3-B1BC-449D-950E-3B83AA7DDE03}">
  <a:tblStyle styleId="{835638B3-B1BC-449D-950E-3B83AA7DDE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b18f45a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b18f45a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b18f45a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b18f45a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b18f45a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b18f45a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b18f45a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b18f45a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b18f45a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b18f45a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Canvas vs SVG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17500" y="1146800"/>
            <a:ext cx="5506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SVG is a language for describing 2D graphics in XML.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Canvas draws 2D graphics, on the fly.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SVG is XML-based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Every element is available within the SVG DOM.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attach JavaScript event handlers.</a:t>
            </a:r>
            <a:endParaRPr b="1"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500" y="445025"/>
            <a:ext cx="5506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vs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77775" y="1191300"/>
            <a:ext cx="5390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SVG: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Each drawn shape is remembered as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 of an SVG object are changed,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can automatically re-render the shape.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37575" y="445025"/>
            <a:ext cx="54816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vs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67725" y="1263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Canvas is rendered pixel by pixel.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Once the graphic is drawn, it is forgotten by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its position should be changed,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entire scene needs to be redrawn.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27525" y="445025"/>
            <a:ext cx="53823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vs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35013" y="345875"/>
            <a:ext cx="56178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</a:t>
            </a:r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391575" y="112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{835638B3-B1BC-449D-950E-3B83AA7DDE03}</a:tableStyleId>
              </a:tblPr>
              <a:tblGrid>
                <a:gridCol w="2835150"/>
                <a:gridCol w="3004200"/>
              </a:tblGrid>
              <a:tr h="46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Canvas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SVG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Canvas is Raster based (composed of a pixel).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SVG is Vector-based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(composed of shapes)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Poor scalability. Not suitable for printing at higher resolution.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Better scalability. It can be printed with high quality at any resolution.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354175" y="933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{835638B3-B1BC-449D-950E-3B83AA7DDE03}</a:tableStyleId>
              </a:tblPr>
              <a:tblGrid>
                <a:gridCol w="3177725"/>
                <a:gridCol w="3157675"/>
              </a:tblGrid>
              <a:tr h="967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With a smaller surface or larger number of objects.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With a smaller number of objects or larger surfaces.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0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Can be modifie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 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through script only.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Can be modified through script and CSS.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&lt;img&gt; .diagrams can be saved in PNG or JPG format.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Multiple graphical elements, which become part of page’s DOM tree.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41"/>
          <p:cNvSpPr txBox="1"/>
          <p:nvPr>
            <p:ph type="title"/>
          </p:nvPr>
        </p:nvSpPr>
        <p:spPr>
          <a:xfrm>
            <a:off x="454638" y="214850"/>
            <a:ext cx="56178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